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806FE-7C9B-46AC-884B-F1330336F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0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4A85-D87B-4F10-AA32-CE2FB3040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6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F639-3F49-404A-9DDE-72B62CADB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FA02-09E5-43F0-AE74-69ABA14DD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E09E8-83F1-4907-AED3-C063481A86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0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E1F57-C515-42C8-9E7E-B1EA6391C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3ACCE-3EDA-4AC3-9C22-8BFE066D3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19A4-D4C4-42F8-9BA1-60F7F9ABE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C5967-74AB-476E-A5E9-D92A77A26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4B4DF-5A2C-4B55-A1CA-3CCA48EDBE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3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33483-48CC-416F-9499-161EF0266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400">
                <a:latin typeface="+mn-lt"/>
              </a:defRPr>
            </a:lvl1pPr>
          </a:lstStyle>
          <a:p>
            <a:fld id="{231A2C26-4134-4C69-A977-1787CC0258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52625" y="-52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2" name="Picture 0" descr="1399engl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99025" cy="60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2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862138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2" name="Picture 0" descr="med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8188"/>
            <a:ext cx="7086600" cy="538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0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23850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8" name="Picture 2" descr="england 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5" t="65681" r="6400" b="9851"/>
          <a:stretch>
            <a:fillRect/>
          </a:stretch>
        </p:blipFill>
        <p:spPr bwMode="auto">
          <a:xfrm>
            <a:off x="2249488" y="723900"/>
            <a:ext cx="46450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6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plgrim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931988"/>
            <a:ext cx="7075488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80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Gilman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Spragins</dc:creator>
  <cp:lastModifiedBy>Jamie Spragins</cp:lastModifiedBy>
  <cp:revision>4</cp:revision>
  <dcterms:created xsi:type="dcterms:W3CDTF">2001-10-27T17:47:14Z</dcterms:created>
  <dcterms:modified xsi:type="dcterms:W3CDTF">2013-10-30T11:44:53Z</dcterms:modified>
</cp:coreProperties>
</file>